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8"/>
  </p:notesMasterIdLst>
  <p:handoutMasterIdLst>
    <p:handoutMasterId r:id="rId9"/>
  </p:handoutMasterIdLst>
  <p:sldIdLst>
    <p:sldId id="295" r:id="rId2"/>
    <p:sldId id="290" r:id="rId3"/>
    <p:sldId id="294" r:id="rId4"/>
    <p:sldId id="291" r:id="rId5"/>
    <p:sldId id="292" r:id="rId6"/>
    <p:sldId id="296" r:id="rId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0582" autoAdjust="0"/>
  </p:normalViewPr>
  <p:slideViewPr>
    <p:cSldViewPr snapToGrid="0" snapToObjects="1">
      <p:cViewPr varScale="1">
        <p:scale>
          <a:sx n="113" d="100"/>
          <a:sy n="113" d="100"/>
        </p:scale>
        <p:origin x="45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2022/8/13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png>
</file>

<file path=ppt/media/image2.tiff>
</file>

<file path=ppt/media/image3.png>
</file>

<file path=ppt/media/image4.tiff>
</file>

<file path=ppt/media/image5.jpe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2022/8/13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2022/8/13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2022/8/13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11F88A-A534-4174-9FBC-575D03BE623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DA10F5A-E85F-49AB-A416-2A14DBFCA186}" type="datetime1">
              <a:rPr lang="zh-CN" altLang="en-US" smtClean="0"/>
              <a:t>2022/8/13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03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2022/8/13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67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2022/8/13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B4C966-4E3F-438B-81D6-37AEA90695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21764-647E-4CC4-9385-D06ED31C78CC}" type="datetime1">
              <a:rPr lang="zh-CN" altLang="en-US" smtClean="0"/>
              <a:t>2022/8/13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656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2022/8/13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2022/8/13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2022/8/13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2022/8/13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>
            <a:normAutofit fontScale="85000" lnSpcReduction="10000"/>
          </a:bodyPr>
          <a:lstStyle/>
          <a:p>
            <a:pPr rtl="0"/>
            <a:r>
              <a:rPr lang="en-US" altLang="zh-CN" dirty="0"/>
              <a:t>——</a:t>
            </a:r>
            <a:r>
              <a:rPr lang="zh-CN" altLang="en-US" dirty="0"/>
              <a:t>开发：黄涛                                  指导老师：王廷胡</a:t>
            </a:r>
            <a:endParaRPr lang="zh-cn" dirty="0"/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z="7200" dirty="0"/>
              <a:t>植物大战僵尸项目报告</a:t>
            </a:r>
            <a:endParaRPr lang="zh-cn" sz="7200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sz="3200" dirty="0"/>
              <a:t>开发工具以及平台</a:t>
            </a:r>
            <a:endParaRPr lang="zh-cn" sz="3200" dirty="0"/>
          </a:p>
          <a:p>
            <a:pPr rtl="0"/>
            <a:r>
              <a:rPr lang="zh-CN" altLang="en-US" sz="3200" dirty="0"/>
              <a:t>项目内容</a:t>
            </a:r>
            <a:endParaRPr lang="en-US" altLang="zh-CN" sz="3200" dirty="0"/>
          </a:p>
          <a:p>
            <a:pPr rtl="0"/>
            <a:r>
              <a:rPr lang="zh-CN" altLang="en-US" sz="3200" dirty="0"/>
              <a:t>项目展示</a:t>
            </a:r>
            <a:endParaRPr lang="en-US" altLang="ja-JP" sz="32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Autofit/>
          </a:bodyPr>
          <a:lstStyle/>
          <a:p>
            <a:pPr rtl="0"/>
            <a:r>
              <a:rPr lang="zh-CN" altLang="en-US" sz="4400" dirty="0"/>
              <a:t>目录</a:t>
            </a:r>
            <a:endParaRPr lang="zh-cn" sz="4400" dirty="0"/>
          </a:p>
        </p:txBody>
      </p:sp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25" descr="包含电缆、连接器、红色的图片">
            <a:extLst>
              <a:ext uri="{FF2B5EF4-FFF2-40B4-BE49-F238E27FC236}">
                <a16:creationId xmlns:a16="http://schemas.microsoft.com/office/drawing/2014/main" id="{62BA7BC3-92EE-1A48-9C9C-3DB49A92B7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chemeClr val="bg1"/>
          </a:solidFill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2DE8458-290E-F74E-88EF-CC9B0D626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4419600" y="1911927"/>
            <a:ext cx="7772400" cy="494607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" name="直角三角形 9">
            <a:extLst>
              <a:ext uri="{FF2B5EF4-FFF2-40B4-BE49-F238E27FC236}">
                <a16:creationId xmlns:a16="http://schemas.microsoft.com/office/drawing/2014/main" id="{B1537400-0358-1343-B656-C2349896C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04360" y="6070600"/>
            <a:ext cx="848217" cy="7874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2" name="椭圆形 22">
            <a:extLst>
              <a:ext uri="{FF2B5EF4-FFF2-40B4-BE49-F238E27FC236}">
                <a16:creationId xmlns:a16="http://schemas.microsoft.com/office/drawing/2014/main" id="{B41DA7E1-048D-BF4A-8246-F0AB8C788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6150843" y="2338331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3" name="直角三角形 12">
            <a:extLst>
              <a:ext uri="{FF2B5EF4-FFF2-40B4-BE49-F238E27FC236}">
                <a16:creationId xmlns:a16="http://schemas.microsoft.com/office/drawing/2014/main" id="{6C58813B-26BB-8549-A635-0966C79A0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61737" y="1896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D4CC38B3-E784-6745-B78F-8AB1641B6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65264" y="5380271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​​(S) 14">
            <a:extLst>
              <a:ext uri="{FF2B5EF4-FFF2-40B4-BE49-F238E27FC236}">
                <a16:creationId xmlns:a16="http://schemas.microsoft.com/office/drawing/2014/main" id="{44A75E66-4D82-114E-B2C1-2D90AA8B94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796401" y="1874737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312209" y="3530253"/>
            <a:ext cx="6049528" cy="2826095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使用平台 </a:t>
            </a:r>
            <a:r>
              <a:rPr lang="en-US" altLang="zh-CN" dirty="0"/>
              <a:t>win11 QT5.8</a:t>
            </a:r>
          </a:p>
          <a:p>
            <a:pPr rtl="0"/>
            <a:endParaRPr lang="en-US" altLang="zh-CN" dirty="0"/>
          </a:p>
          <a:p>
            <a:pPr marL="0" indent="0" rtl="0">
              <a:buNone/>
            </a:pPr>
            <a:r>
              <a:rPr lang="zh-CN" altLang="en-US" dirty="0"/>
              <a:t>辅助工具：</a:t>
            </a:r>
            <a:r>
              <a:rPr lang="en-US" altLang="zh-CN" dirty="0"/>
              <a:t>PS PR</a:t>
            </a:r>
          </a:p>
          <a:p>
            <a:pPr rtl="0"/>
            <a:endParaRPr lang="en-US" altLang="zh-CN" dirty="0"/>
          </a:p>
          <a:p>
            <a:pPr rtl="0"/>
            <a:endParaRPr lang="zh-cn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开发备注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9404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z="5400" dirty="0"/>
              <a:t>登录菜单</a:t>
            </a:r>
            <a:endParaRPr lang="zh-cn" sz="5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8B888B4-B0F0-4981-6E07-174C5E597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72" y="2254096"/>
            <a:ext cx="3404127" cy="265657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3879D38-4DE6-8910-7713-4E79354C4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3936" y="2254096"/>
            <a:ext cx="3404127" cy="265657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60A115B-009F-A374-86CD-213EB3C39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5701" y="2230659"/>
            <a:ext cx="3404127" cy="265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61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4495765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自然阳光的随机产生</a:t>
            </a:r>
            <a:endParaRPr lang="zh-cn" dirty="0"/>
          </a:p>
          <a:p>
            <a:pPr rtl="0"/>
            <a:r>
              <a:rPr lang="zh-CN" altLang="en-US" dirty="0"/>
              <a:t>植物的种植</a:t>
            </a:r>
            <a:endParaRPr lang="en-US" altLang="zh-CN" dirty="0"/>
          </a:p>
          <a:p>
            <a:pPr rtl="0"/>
            <a:r>
              <a:rPr lang="zh-CN" altLang="en-US" dirty="0"/>
              <a:t>僵尸的随机产生、前进以及攻击动作</a:t>
            </a:r>
            <a:endParaRPr lang="en-US" altLang="zh-CN" dirty="0"/>
          </a:p>
          <a:p>
            <a:pPr rtl="0"/>
            <a:r>
              <a:rPr lang="zh-CN" altLang="en-US" dirty="0"/>
              <a:t>豌豆发射检测以及子弹碰撞</a:t>
            </a:r>
            <a:endParaRPr lang="en-US" altLang="zh-CN" dirty="0"/>
          </a:p>
          <a:p>
            <a:pPr rtl="0"/>
            <a:endParaRPr lang="en-US" altLang="zh-CN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战斗界面</a:t>
            </a:r>
            <a:endParaRPr 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3CEF313-A2C7-5350-8C2F-90543F83C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201" y="0"/>
            <a:ext cx="7171266" cy="561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B6C32-A61A-4511-A893-C906C3EB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项目总结</a:t>
            </a:r>
            <a:endParaRPr lang="zh-cn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435873F-64A3-AE19-14BD-778A648E2DD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目前战斗功能基本完成，但还存在对象、数据管理不足，动画</a:t>
            </a:r>
            <a:r>
              <a:rPr lang="en-US" altLang="zh-CN" dirty="0"/>
              <a:t>bug</a:t>
            </a:r>
            <a:r>
              <a:rPr lang="zh-CN" altLang="en-US" dirty="0"/>
              <a:t>等问题待完善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详细内容见</a:t>
            </a:r>
            <a:r>
              <a:rPr lang="en-US" altLang="zh-CN" dirty="0"/>
              <a:t>word</a:t>
            </a:r>
            <a:r>
              <a:rPr lang="zh-CN" altLang="en-US" dirty="0"/>
              <a:t>文档</a:t>
            </a:r>
          </a:p>
        </p:txBody>
      </p:sp>
    </p:spTree>
    <p:extLst>
      <p:ext uri="{BB962C8B-B14F-4D97-AF65-F5344CB8AC3E}">
        <p14:creationId xmlns:p14="http://schemas.microsoft.com/office/powerpoint/2010/main" val="3928365769"/>
      </p:ext>
    </p:extLst>
  </p:cSld>
  <p:clrMapOvr>
    <a:masterClrMapping/>
  </p:clrMapOvr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{113C0910-6C90-486A-ACE1-25859E3E3934}tf78318446_win32</Template>
  <TotalTime>13</TotalTime>
  <Words>101</Words>
  <Application>Microsoft Office PowerPoint</Application>
  <PresentationFormat>宽屏</PresentationFormat>
  <Paragraphs>32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Meiryo UI</vt:lpstr>
      <vt:lpstr>Microsoft YaHei UI</vt:lpstr>
      <vt:lpstr>SimSun</vt:lpstr>
      <vt:lpstr>Arial</vt:lpstr>
      <vt:lpstr>Calibri</vt:lpstr>
      <vt:lpstr>Bold Tech</vt:lpstr>
      <vt:lpstr>植物大战僵尸项目报告</vt:lpstr>
      <vt:lpstr>目录</vt:lpstr>
      <vt:lpstr>开发备注</vt:lpstr>
      <vt:lpstr>登录菜单</vt:lpstr>
      <vt:lpstr>战斗界面</vt:lpstr>
      <vt:lpstr>项目总结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植物大战僵尸项目报告</dc:title>
  <dc:creator>黄 涛</dc:creator>
  <cp:lastModifiedBy>黄 涛</cp:lastModifiedBy>
  <cp:revision>1</cp:revision>
  <dcterms:created xsi:type="dcterms:W3CDTF">2022-08-13T03:21:12Z</dcterms:created>
  <dcterms:modified xsi:type="dcterms:W3CDTF">2022-08-13T03:34:48Z</dcterms:modified>
</cp:coreProperties>
</file>